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4" r:id="rId3"/>
    <p:sldId id="268" r:id="rId4"/>
    <p:sldId id="271" r:id="rId5"/>
    <p:sldId id="273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802" y="5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4012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15719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18938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00433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15610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31822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68508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89680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064524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671092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75456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3E364B-4C44-4995-82EB-40CD9565BF06}" type="datetimeFigureOut">
              <a:rPr lang="en-ZA" smtClean="0"/>
              <a:t>2017/03/07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D2DDF-890F-4E91-81DC-59E0EA7B698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57454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nocchi.co.z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oven\Desktop\background po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475656"/>
            <a:ext cx="9144000" cy="11665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2492896"/>
            <a:ext cx="8229600" cy="1143000"/>
          </a:xfrm>
        </p:spPr>
        <p:txBody>
          <a:bodyPr>
            <a:noAutofit/>
          </a:bodyPr>
          <a:lstStyle/>
          <a:p>
            <a: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  <a:t/>
            </a:r>
            <a:b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</a:br>
            <a:r>
              <a:rPr lang="en-ZA" sz="7200" dirty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  <a:t/>
            </a:r>
            <a:br>
              <a:rPr lang="en-ZA" sz="7200" dirty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</a:br>
            <a: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  <a:t>Nocchi</a:t>
            </a:r>
            <a:b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</a:br>
            <a:r>
              <a:rPr lang="en-ZA" sz="20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Rage Italic" pitchFamily="66" charset="0"/>
              </a:rPr>
              <a:t>161 KINGSBARN</a:t>
            </a:r>
            <a:r>
              <a:rPr lang="en-ZA" sz="1600" dirty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  <a:t/>
            </a:r>
            <a:br>
              <a:rPr lang="en-ZA" sz="1600" dirty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</a:br>
            <a: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  <a:t/>
            </a:r>
            <a:b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</a:br>
            <a:r>
              <a:rPr lang="en-ZA" sz="3600" i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  <a:t>Enter </a:t>
            </a:r>
            <a:br>
              <a:rPr lang="en-ZA" sz="3600" i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</a:br>
            <a:endParaRPr lang="en-ZA" sz="3600" i="1" dirty="0">
              <a:solidFill>
                <a:schemeClr val="accent6">
                  <a:lumMod val="40000"/>
                  <a:lumOff val="60000"/>
                </a:schemeClr>
              </a:solidFill>
              <a:latin typeface="Vladimir Scrip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451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hoven\Desktop\background po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493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1196752"/>
            <a:ext cx="8301608" cy="3447256"/>
          </a:xfrm>
        </p:spPr>
        <p:txBody>
          <a:bodyPr anchor="t">
            <a:noAutofit/>
          </a:bodyPr>
          <a:lstStyle/>
          <a:p>
            <a:pPr algn="l"/>
            <a:r>
              <a:rPr lang="en-ZA" sz="72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w Cen MT Condensed" pitchFamily="34" charset="0"/>
              </a:rPr>
              <a:t>Nocchi</a:t>
            </a:r>
            <a:r>
              <a:rPr lang="en-ZA" sz="7200" dirty="0" smtClean="0">
                <a:solidFill>
                  <a:schemeClr val="bg1"/>
                </a:solidFill>
                <a:latin typeface="Tw Cen MT Condensed" pitchFamily="34" charset="0"/>
              </a:rPr>
              <a:t> </a:t>
            </a:r>
            <a:r>
              <a:rPr lang="en-ZA" sz="4000" dirty="0" smtClean="0">
                <a:solidFill>
                  <a:schemeClr val="bg1"/>
                </a:solidFill>
                <a:latin typeface="Tw Cen MT Condensed" pitchFamily="34" charset="0"/>
              </a:rPr>
              <a:t> </a:t>
            </a:r>
            <a:r>
              <a:rPr lang="en-ZA" sz="4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w Cen MT Condensed" pitchFamily="34" charset="0"/>
              </a:rPr>
              <a:t>Home   About Us    Shop Nocchi    Contact</a:t>
            </a:r>
            <a:br>
              <a:rPr lang="en-ZA" sz="4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w Cen MT Condensed" pitchFamily="34" charset="0"/>
              </a:rPr>
            </a:br>
            <a:r>
              <a:rPr lang="en-ZA" sz="4000" dirty="0">
                <a:solidFill>
                  <a:schemeClr val="accent6">
                    <a:lumMod val="20000"/>
                    <a:lumOff val="80000"/>
                  </a:schemeClr>
                </a:solidFill>
                <a:latin typeface="Tw Cen MT Condensed" pitchFamily="34" charset="0"/>
              </a:rPr>
              <a:t/>
            </a:r>
            <a:br>
              <a:rPr lang="en-ZA" sz="4000" dirty="0">
                <a:solidFill>
                  <a:schemeClr val="accent6">
                    <a:lumMod val="20000"/>
                    <a:lumOff val="80000"/>
                  </a:schemeClr>
                </a:solidFill>
                <a:latin typeface="Tw Cen MT Condensed" pitchFamily="34" charset="0"/>
              </a:rPr>
            </a:br>
            <a:r>
              <a:rPr lang="en-ZA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w Cen MT Condensed" pitchFamily="34" charset="0"/>
              </a:rPr>
              <a:t>Insert caption of all products here….e.g.</a:t>
            </a:r>
            <a:r>
              <a:rPr lang="en-ZA" sz="2000" dirty="0" smtClean="0">
                <a:solidFill>
                  <a:schemeClr val="bg1"/>
                </a:solidFill>
                <a:latin typeface="Tw Cen MT Condensed" pitchFamily="34" charset="0"/>
              </a:rPr>
              <a:t>….</a:t>
            </a:r>
            <a: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  <a:t/>
            </a:r>
            <a:b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</a:br>
            <a:r>
              <a:rPr lang="en-ZA" sz="3600" i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  <a:t/>
            </a:r>
            <a:br>
              <a:rPr lang="en-ZA" sz="3600" i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</a:br>
            <a:endParaRPr lang="en-ZA" sz="3600" i="1" dirty="0">
              <a:solidFill>
                <a:schemeClr val="accent6">
                  <a:lumMod val="40000"/>
                  <a:lumOff val="60000"/>
                </a:schemeClr>
              </a:solidFill>
              <a:latin typeface="Vladimir Script" pitchFamily="66" charset="0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717032"/>
            <a:ext cx="8856984" cy="2964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5407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hoven\Desktop\background po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0"/>
            <a:ext cx="9324528" cy="1005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6936" y="980728"/>
            <a:ext cx="8229600" cy="5256584"/>
          </a:xfrm>
        </p:spPr>
        <p:txBody>
          <a:bodyPr anchor="t">
            <a:noAutofit/>
          </a:bodyPr>
          <a:lstStyle/>
          <a:p>
            <a:pPr algn="l"/>
            <a:r>
              <a:rPr lang="en-ZA" sz="72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w Cen MT Condensed" pitchFamily="34" charset="0"/>
              </a:rPr>
              <a:t>Nocchi</a:t>
            </a:r>
            <a:r>
              <a:rPr lang="en-ZA" sz="7200" dirty="0" smtClean="0">
                <a:latin typeface="Tw Cen MT Condensed" pitchFamily="34" charset="0"/>
              </a:rPr>
              <a:t> </a:t>
            </a:r>
            <a:r>
              <a:rPr lang="en-ZA" sz="4800" dirty="0" smtClean="0">
                <a:solidFill>
                  <a:schemeClr val="bg1"/>
                </a:solidFill>
                <a:latin typeface="Tw Cen MT Condensed" pitchFamily="34" charset="0"/>
              </a:rPr>
              <a:t>Shop Nocchi </a:t>
            </a:r>
            <a:r>
              <a:rPr lang="en-ZA" sz="1600" dirty="0" smtClean="0">
                <a:solidFill>
                  <a:schemeClr val="bg1"/>
                </a:solidFill>
                <a:latin typeface="Tw Cen MT Condensed" pitchFamily="34" charset="0"/>
              </a:rPr>
              <a:t/>
            </a:r>
            <a:br>
              <a:rPr lang="en-ZA" sz="1600" dirty="0" smtClean="0">
                <a:solidFill>
                  <a:schemeClr val="bg1"/>
                </a:solidFill>
                <a:latin typeface="Tw Cen MT Condensed" pitchFamily="34" charset="0"/>
              </a:rPr>
            </a:br>
            <a:r>
              <a:rPr lang="en-ZA" sz="4000" dirty="0" smtClean="0">
                <a:solidFill>
                  <a:schemeClr val="bg1"/>
                </a:solidFill>
                <a:latin typeface="Tw Cen MT Condensed" pitchFamily="34" charset="0"/>
              </a:rPr>
              <a:t>Furniture            Bedding          Cushions             Kids</a:t>
            </a:r>
            <a:br>
              <a:rPr lang="en-ZA" sz="4000" dirty="0" smtClean="0">
                <a:solidFill>
                  <a:schemeClr val="bg1"/>
                </a:solidFill>
                <a:latin typeface="Tw Cen MT Condensed" pitchFamily="34" charset="0"/>
              </a:rPr>
            </a:br>
            <a:r>
              <a:rPr lang="en-ZA" sz="1800" dirty="0" smtClean="0">
                <a:solidFill>
                  <a:schemeClr val="bg1"/>
                </a:solidFill>
                <a:latin typeface="Tw Cen MT Condensed" pitchFamily="34" charset="0"/>
              </a:rPr>
              <a:t>sofa                                                      Sheets                                           Floral/Patterned Cushions                 Duvets</a:t>
            </a:r>
            <a:br>
              <a:rPr lang="en-ZA" sz="1800" dirty="0" smtClean="0">
                <a:solidFill>
                  <a:schemeClr val="bg1"/>
                </a:solidFill>
                <a:latin typeface="Tw Cen MT Condensed" pitchFamily="34" charset="0"/>
              </a:rPr>
            </a:br>
            <a:r>
              <a:rPr lang="en-ZA" sz="1800" dirty="0" smtClean="0">
                <a:solidFill>
                  <a:schemeClr val="bg1"/>
                </a:solidFill>
                <a:latin typeface="Tw Cen MT Condensed" pitchFamily="34" charset="0"/>
              </a:rPr>
              <a:t>coffee tables                                        Pillow cases                                  Long Cushions                                    Sheets</a:t>
            </a:r>
            <a:br>
              <a:rPr lang="en-ZA" sz="1800" dirty="0" smtClean="0">
                <a:solidFill>
                  <a:schemeClr val="bg1"/>
                </a:solidFill>
                <a:latin typeface="Tw Cen MT Condensed" pitchFamily="34" charset="0"/>
              </a:rPr>
            </a:br>
            <a:r>
              <a:rPr lang="en-ZA" sz="1800" dirty="0" smtClean="0">
                <a:solidFill>
                  <a:schemeClr val="bg1"/>
                </a:solidFill>
                <a:latin typeface="Tw Cen MT Condensed" pitchFamily="34" charset="0"/>
              </a:rPr>
              <a:t>headboards                                          Duvet covers                                 Plain Cushions                                 Pillow cases</a:t>
            </a:r>
            <a:br>
              <a:rPr lang="en-ZA" sz="1800" dirty="0" smtClean="0">
                <a:solidFill>
                  <a:schemeClr val="bg1"/>
                </a:solidFill>
                <a:latin typeface="Tw Cen MT Condensed" pitchFamily="34" charset="0"/>
              </a:rPr>
            </a:br>
            <a:r>
              <a:rPr lang="en-ZA" sz="1800" dirty="0">
                <a:solidFill>
                  <a:schemeClr val="bg1"/>
                </a:solidFill>
                <a:latin typeface="Tw Cen MT Condensed" pitchFamily="34" charset="0"/>
              </a:rPr>
              <a:t> </a:t>
            </a:r>
            <a:r>
              <a:rPr lang="en-ZA" sz="1800" dirty="0" smtClean="0">
                <a:solidFill>
                  <a:schemeClr val="bg1"/>
                </a:solidFill>
                <a:latin typeface="Tw Cen MT Condensed" pitchFamily="34" charset="0"/>
              </a:rPr>
              <a:t>                                                             Scatter pillows                                  </a:t>
            </a:r>
            <a:r>
              <a:rPr lang="en-ZA" sz="4000" dirty="0" smtClean="0">
                <a:solidFill>
                  <a:schemeClr val="bg1"/>
                </a:solidFill>
                <a:latin typeface="Tw Cen MT Condensed" pitchFamily="34" charset="0"/>
              </a:rPr>
              <a:t/>
            </a:r>
            <a:br>
              <a:rPr lang="en-ZA" sz="4000" dirty="0" smtClean="0">
                <a:solidFill>
                  <a:schemeClr val="bg1"/>
                </a:solidFill>
                <a:latin typeface="Tw Cen MT Condensed" pitchFamily="34" charset="0"/>
              </a:rPr>
            </a:br>
            <a: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  <a:t/>
            </a:r>
            <a:b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</a:br>
            <a:r>
              <a:rPr lang="en-ZA" sz="3600" i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  <a:t/>
            </a:r>
            <a:br>
              <a:rPr lang="en-ZA" sz="3600" i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</a:br>
            <a:endParaRPr lang="en-ZA" sz="3600" i="1" dirty="0">
              <a:solidFill>
                <a:schemeClr val="accent6">
                  <a:lumMod val="40000"/>
                  <a:lumOff val="60000"/>
                </a:schemeClr>
              </a:solidFill>
              <a:latin typeface="Vladimir Scrip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7651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hoven\Desktop\background po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0"/>
            <a:ext cx="9324528" cy="1005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2132856"/>
            <a:ext cx="8229600" cy="5256584"/>
          </a:xfrm>
        </p:spPr>
        <p:txBody>
          <a:bodyPr anchor="t">
            <a:noAutofit/>
          </a:bodyPr>
          <a:lstStyle/>
          <a:p>
            <a:pPr algn="l"/>
            <a:r>
              <a:rPr lang="en-ZA" sz="72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w Cen MT Condensed" pitchFamily="34" charset="0"/>
              </a:rPr>
              <a:t>Nocchi</a:t>
            </a:r>
            <a:r>
              <a:rPr lang="en-ZA" sz="7200" dirty="0" smtClean="0">
                <a:latin typeface="Tw Cen MT Condensed" pitchFamily="34" charset="0"/>
              </a:rPr>
              <a:t> </a:t>
            </a:r>
            <a:r>
              <a:rPr lang="en-ZA" sz="4800" dirty="0" smtClean="0">
                <a:solidFill>
                  <a:schemeClr val="bg1"/>
                </a:solidFill>
                <a:latin typeface="Tw Cen MT Condensed" pitchFamily="34" charset="0"/>
              </a:rPr>
              <a:t>About Nocchi</a:t>
            </a:r>
            <a:br>
              <a:rPr lang="en-ZA" sz="4800" dirty="0" smtClean="0">
                <a:solidFill>
                  <a:schemeClr val="bg1"/>
                </a:solidFill>
                <a:latin typeface="Tw Cen MT Condensed" pitchFamily="34" charset="0"/>
              </a:rPr>
            </a:br>
            <a:r>
              <a:rPr lang="en-ZA" sz="4800" dirty="0" smtClean="0">
                <a:solidFill>
                  <a:schemeClr val="bg1"/>
                </a:solidFill>
                <a:latin typeface="Tw Cen MT Condensed" pitchFamily="34" charset="0"/>
              </a:rPr>
              <a:t/>
            </a:r>
            <a:br>
              <a:rPr lang="en-ZA" sz="4800" dirty="0" smtClean="0">
                <a:solidFill>
                  <a:schemeClr val="bg1"/>
                </a:solidFill>
                <a:latin typeface="Tw Cen MT Condensed" pitchFamily="34" charset="0"/>
              </a:rPr>
            </a:br>
            <a:r>
              <a:rPr lang="en-ZA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  <a:t>Nocchi</a:t>
            </a:r>
            <a:r>
              <a:rPr lang="en-ZA" sz="2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  <a:t> is </a:t>
            </a:r>
            <a:r>
              <a:rPr lang="en-ZA" sz="2000" dirty="0">
                <a:solidFill>
                  <a:schemeClr val="accent6">
                    <a:lumMod val="20000"/>
                    <a:lumOff val="8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  <a:t>a store for the discerning, quality-conscious buyer of beautiful and unique home accessories and furniture. The store prides in creating one-of-a kind pieces with quirky fabrics that will transform your home.  Nocchi seeks to inspire people to express their individuality through creating affordable pieces that can bring character to any space.</a:t>
            </a:r>
            <a: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  <a:t/>
            </a:r>
            <a:b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</a:br>
            <a:r>
              <a:rPr lang="en-ZA" sz="3600" i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  <a:t/>
            </a:r>
            <a:br>
              <a:rPr lang="en-ZA" sz="3600" i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</a:br>
            <a:endParaRPr lang="en-ZA" sz="3600" i="1" dirty="0">
              <a:solidFill>
                <a:schemeClr val="accent6">
                  <a:lumMod val="40000"/>
                  <a:lumOff val="60000"/>
                </a:schemeClr>
              </a:solidFill>
              <a:latin typeface="Vladimir Script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569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hoven\Desktop\background po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54224"/>
            <a:ext cx="9324528" cy="1005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7464" y="1916832"/>
            <a:ext cx="8229600" cy="5256584"/>
          </a:xfrm>
        </p:spPr>
        <p:txBody>
          <a:bodyPr anchor="t">
            <a:noAutofit/>
          </a:bodyPr>
          <a:lstStyle/>
          <a:p>
            <a:pPr algn="l"/>
            <a:r>
              <a:rPr lang="en-ZA" sz="72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Tw Cen MT Condensed" pitchFamily="34" charset="0"/>
              </a:rPr>
              <a:t>Nocchi</a:t>
            </a:r>
            <a:r>
              <a:rPr lang="en-ZA" sz="7200" dirty="0" smtClean="0">
                <a:latin typeface="Tw Cen MT Condensed" pitchFamily="34" charset="0"/>
              </a:rPr>
              <a:t> </a:t>
            </a:r>
            <a:r>
              <a:rPr lang="en-ZA" sz="4800" dirty="0" smtClean="0">
                <a:solidFill>
                  <a:schemeClr val="bg1"/>
                </a:solidFill>
                <a:latin typeface="Tw Cen MT Condensed" pitchFamily="34" charset="0"/>
              </a:rPr>
              <a:t>Contact Us</a:t>
            </a:r>
            <a: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  <a:t/>
            </a:r>
            <a:br>
              <a:rPr lang="en-ZA" sz="72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w Cen MT Condensed" pitchFamily="34" charset="0"/>
              </a:rPr>
            </a:br>
            <a:r>
              <a:rPr lang="en-ZA" sz="2000" i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  <a:t/>
            </a:r>
            <a:br>
              <a:rPr lang="en-ZA" sz="2000" i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Vladimir Script" pitchFamily="66" charset="0"/>
              </a:rPr>
            </a:br>
            <a:r>
              <a:rPr lang="en-ZA" sz="20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  <a:t>Visit our store at 161 Kingsbarn Jackal Creek Estate </a:t>
            </a:r>
            <a:br>
              <a:rPr lang="en-ZA" sz="20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</a:br>
            <a:r>
              <a:rPr lang="en-ZA" sz="20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  <a:t>Boundary Road Northriding.</a:t>
            </a:r>
            <a:br>
              <a:rPr lang="en-ZA" sz="20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</a:br>
            <a:r>
              <a:rPr lang="en-ZA" sz="20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  <a:t>Tel: 011 513 3461</a:t>
            </a:r>
            <a:br>
              <a:rPr lang="en-ZA" sz="20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</a:br>
            <a:r>
              <a:rPr lang="en-ZA" sz="20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  <a:t>Email: </a:t>
            </a:r>
            <a:r>
              <a:rPr lang="en-ZA" sz="20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raditional Arabic" pitchFamily="18" charset="-78"/>
                <a:cs typeface="Traditional Arabic" pitchFamily="18" charset="-78"/>
                <a:hlinkClick r:id="rId3"/>
              </a:rPr>
              <a:t>info@nocchi.co.za</a:t>
            </a:r>
            <a:r>
              <a:rPr lang="en-ZA" sz="16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  <a:t/>
            </a:r>
            <a:br>
              <a:rPr lang="en-ZA" sz="16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Traditional Arabic" pitchFamily="18" charset="-78"/>
                <a:cs typeface="Traditional Arabic" pitchFamily="18" charset="-78"/>
              </a:rPr>
            </a:br>
            <a:endParaRPr lang="en-ZA" sz="1600" i="1" dirty="0">
              <a:solidFill>
                <a:schemeClr val="accent6">
                  <a:lumMod val="40000"/>
                  <a:lumOff val="60000"/>
                </a:schemeClr>
              </a:solidFill>
              <a:latin typeface="Traditional Arabic" pitchFamily="18" charset="-78"/>
              <a:cs typeface="Traditional Arabic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71530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16</Words>
  <Application>Microsoft Office PowerPoint</Application>
  <PresentationFormat>On-screen Show (4:3)</PresentationFormat>
  <Paragraphs>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  Nocchi 161 KINGSBARN  Enter  </vt:lpstr>
      <vt:lpstr>Nocchi  Home   About Us    Shop Nocchi    Contact  Insert caption of all products here….e.g.….  </vt:lpstr>
      <vt:lpstr>Nocchi Shop Nocchi  Furniture            Bedding          Cushions             Kids sofa                                                      Sheets                                           Floral/Patterned Cushions                 Duvets coffee tables                                        Pillow cases                                  Long Cushions                                    Sheets headboards                                          Duvet covers                                 Plain Cushions                                 Pillow cases                                                               Scatter pillows                                     </vt:lpstr>
      <vt:lpstr>Nocchi About Nocchi  Nocchi is a store for the discerning, quality-conscious buyer of beautiful and unique home accessories and furniture. The store prides in creating one-of-a kind pieces with quirky fabrics that will transform your home.  Nocchi seeks to inspire people to express their individuality through creating affordable pieces that can bring character to any space.  </vt:lpstr>
      <vt:lpstr>Nocchi Contact Us  Visit our store at 161 Kingsbarn Jackal Creek Estate  Boundary Road Northriding. Tel: 011 513 3461 Email: info@nocchi.co.za </vt:lpstr>
    </vt:vector>
  </TitlesOfParts>
  <Company>sabc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Nocchi</dc:title>
  <dc:creator>Nontuntuzelo Hove</dc:creator>
  <cp:lastModifiedBy>Nontuntuzelo Hove</cp:lastModifiedBy>
  <cp:revision>16</cp:revision>
  <dcterms:created xsi:type="dcterms:W3CDTF">2017-02-27T09:53:11Z</dcterms:created>
  <dcterms:modified xsi:type="dcterms:W3CDTF">2017-03-07T10:32:29Z</dcterms:modified>
</cp:coreProperties>
</file>

<file path=docProps/thumbnail.jpeg>
</file>